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91" r:id="rId3"/>
    <p:sldId id="329" r:id="rId4"/>
    <p:sldId id="258" r:id="rId5"/>
    <p:sldId id="259" r:id="rId6"/>
    <p:sldId id="260" r:id="rId7"/>
    <p:sldId id="333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330" r:id="rId21"/>
    <p:sldId id="33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405"/>
    <p:restoredTop sz="96405"/>
  </p:normalViewPr>
  <p:slideViewPr>
    <p:cSldViewPr snapToGrid="0" snapToObjects="1" showGuides="1">
      <p:cViewPr varScale="1">
        <p:scale>
          <a:sx n="27" d="100"/>
          <a:sy n="27" d="100"/>
        </p:scale>
        <p:origin x="200" y="27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26F09-BEAC-E944-96F2-9E7FFA56C590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35AB0-8C65-9D40-8F9D-A755C0390F1A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64503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E75F4-2AAF-3A46-B36C-8F08D50A7D79}" type="slidenum">
              <a:rPr lang="en-RU" smtClean="0"/>
              <a:t>2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302815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FE75F4-2AAF-3A46-B36C-8F08D50A7D79}" type="slidenum">
              <a:rPr lang="en-RU" smtClean="0"/>
              <a:t>3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50213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25683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942998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8317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40026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16153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3877029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889699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1773567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615278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60594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417199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18F36-59E7-2D4C-9814-FB5481EA2A43}" type="datetimeFigureOut">
              <a:rPr lang="en-RU" smtClean="0"/>
              <a:t>25.10.2020</a:t>
            </a:fld>
            <a:endParaRPr lang="en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E55E8-081E-A442-8E57-A6B8F3105C23}" type="slidenum">
              <a:rPr lang="en-RU" smtClean="0"/>
              <a:t>‹#›</a:t>
            </a:fld>
            <a:endParaRPr lang="en-RU"/>
          </a:p>
        </p:txBody>
      </p:sp>
    </p:spTree>
    <p:extLst>
      <p:ext uri="{BB962C8B-B14F-4D97-AF65-F5344CB8AC3E}">
        <p14:creationId xmlns:p14="http://schemas.microsoft.com/office/powerpoint/2010/main" val="223724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kjc1Af3aatk?feature=oembed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mKhOqaGNzI" TargetMode="Externa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jTK58SH6oU?feature=oembed" TargetMode="Externa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RxcTTm3rOc?feature=oembed" TargetMode="Externa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Ролик Животные родного края">
            <a:hlinkClick r:id="" action="ppaction://media"/>
            <a:extLst>
              <a:ext uri="{FF2B5EF4-FFF2-40B4-BE49-F238E27FC236}">
                <a16:creationId xmlns:a16="http://schemas.microsoft.com/office/drawing/2014/main" id="{C8CD41BC-651B-0B4E-8F8F-30E1D6A4DE2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5482"/>
            <a:ext cx="9150284" cy="514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5CC3F7-01BB-BB4E-BD01-29342277F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56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B524D3-3C7C-CD49-90AA-F2EFBFB07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5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B0492-0778-2643-B37F-2488B6E74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2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B94F3A-5120-2B46-BFDF-B7818BFF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6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92FA0A-0F96-544D-9D3C-F021A0C83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49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D878C-A905-AC48-9DA2-4D9CA23BD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1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A65105-6AE6-FB49-A5DC-1275A61F3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10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D4C0B-6694-DD41-B9F1-3B61F40C4F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A8E29-152A-FD42-98DC-72177724D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463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6CA075-096E-6842-ADBE-22EB34B4B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61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mKhOqaGNzI">
            <a:extLst>
              <a:ext uri="{FF2B5EF4-FFF2-40B4-BE49-F238E27FC236}">
                <a16:creationId xmlns:a16="http://schemas.microsoft.com/office/drawing/2014/main" id="{CFBD2998-1CFA-EF4C-A818-D2DF5A86C5E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33536" y="0"/>
            <a:ext cx="9177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66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06022D-E1AB-9C40-AF14-1E0DC2F96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970AB2-F4F5-E245-AA23-B63FD7864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9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descr="Занимательные факты о животных для детей">
            <a:hlinkClick r:id="" action="ppaction://media"/>
            <a:extLst>
              <a:ext uri="{FF2B5EF4-FFF2-40B4-BE49-F238E27FC236}">
                <a16:creationId xmlns:a16="http://schemas.microsoft.com/office/drawing/2014/main" id="{9038CA5B-9F5F-B94A-A19F-E579954B907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69640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1140D-3886-FE49-8823-853B0F7E0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40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6D1705-BD8E-9246-9A61-66069B3F1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7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B5A5E6-68AA-8746-9BCF-7051DA4A8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52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Песенка-игра &quot;ВЫРОСЛИ ЦВЕТОЧКИ&quot;">
            <a:hlinkClick r:id="" action="ppaction://media"/>
            <a:extLst>
              <a:ext uri="{FF2B5EF4-FFF2-40B4-BE49-F238E27FC236}">
                <a16:creationId xmlns:a16="http://schemas.microsoft.com/office/drawing/2014/main" id="{DBDF3252-71D5-C049-9365-0C683B56A1A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167452"/>
            <a:ext cx="914400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39EF10-C2D7-A04D-9979-76E761146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252"/>
            <a:ext cx="58420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0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6FF94-56A3-974E-8475-56F9BAD71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588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1FFE38-E03F-BB48-84DD-566E7C640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0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2</Words>
  <Application>Microsoft Macintosh PowerPoint</Application>
  <PresentationFormat>On-screen Show (4:3)</PresentationFormat>
  <Paragraphs>2</Paragraphs>
  <Slides>21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</cp:revision>
  <dcterms:created xsi:type="dcterms:W3CDTF">2020-10-25T10:47:18Z</dcterms:created>
  <dcterms:modified xsi:type="dcterms:W3CDTF">2020-10-25T13:34:34Z</dcterms:modified>
</cp:coreProperties>
</file>